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2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2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9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1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3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8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43D27-A8FD-47AD-A97E-70E9315954F2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73AD4-DBFB-4FCF-BFF4-57D197FF7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9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Direct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244" y="3247912"/>
            <a:ext cx="1846476" cy="186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8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 pronunciation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0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language acquisition and foreign language learning are similar processes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8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Direct?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language and objects</a:t>
            </a:r>
          </a:p>
          <a:p>
            <a:r>
              <a:rPr lang="en-US" dirty="0" smtClean="0"/>
              <a:t>Direct exposure to the foreign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2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Concrete vs. abstract</a:t>
            </a:r>
          </a:p>
          <a:p>
            <a:r>
              <a:rPr lang="en-US" dirty="0" smtClean="0"/>
              <a:t>Limited in the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9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learn a foreign language you should listen to that language because……….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9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to speech and oral skills</a:t>
            </a:r>
          </a:p>
          <a:p>
            <a:r>
              <a:rPr lang="en-US" dirty="0" smtClean="0"/>
              <a:t>Grammar rules are not taught</a:t>
            </a:r>
          </a:p>
          <a:p>
            <a:r>
              <a:rPr lang="en-US" dirty="0" smtClean="0"/>
              <a:t>The new material is presented orally</a:t>
            </a:r>
          </a:p>
          <a:p>
            <a:r>
              <a:rPr lang="en-US" dirty="0" smtClean="0"/>
              <a:t>Reading and writing are deferred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9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Time-consuming</a:t>
            </a:r>
          </a:p>
          <a:p>
            <a:r>
              <a:rPr lang="en-US" dirty="0" smtClean="0"/>
              <a:t>Roundabout technique</a:t>
            </a:r>
          </a:p>
          <a:p>
            <a:r>
              <a:rPr lang="en-US" dirty="0" smtClean="0"/>
              <a:t>Highly competent teacher</a:t>
            </a:r>
          </a:p>
          <a:p>
            <a:r>
              <a:rPr lang="en-US" dirty="0" smtClean="0"/>
              <a:t>No gradation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6449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</TotalTime>
  <Words>89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The Direct Method</vt:lpstr>
      <vt:lpstr>Phonetics</vt:lpstr>
      <vt:lpstr>Rationale</vt:lpstr>
      <vt:lpstr>Why Direct?</vt:lpstr>
      <vt:lpstr>objects</vt:lpstr>
      <vt:lpstr>Exposure</vt:lpstr>
      <vt:lpstr>Procedures</vt:lpstr>
      <vt:lpstr>Disadvantages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Direct Method</dc:title>
  <dc:creator>Maher</dc:creator>
  <cp:lastModifiedBy>Maher</cp:lastModifiedBy>
  <cp:revision>3</cp:revision>
  <dcterms:created xsi:type="dcterms:W3CDTF">2021-04-23T06:35:28Z</dcterms:created>
  <dcterms:modified xsi:type="dcterms:W3CDTF">2021-04-23T06:42:57Z</dcterms:modified>
</cp:coreProperties>
</file>